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3431059978" r:id="rId1"/>
  </p:sldMasterIdLst>
  <p:sldIdLst>
    <p:sldId id="11088003" r:id="rId2"/>
    <p:sldId id="11088004" r:id="rId3"/>
    <p:sldId id="11088005" r:id="rId4"/>
    <p:sldId id="11088006" r:id="rId5"/>
    <p:sldId id="11088007" r:id="rId6"/>
    <p:sldId id="11088008" r:id="rId7"/>
    <p:sldId id="11088009" r:id="rId8"/>
    <p:sldId id="11088010" r:id="rId9"/>
    <p:sldId id="11088011" r:id="rId10"/>
    <p:sldId id="11088012" r:id="rId11"/>
    <p:sldId id="11088013" r:id="rId12"/>
    <p:sldId id="11088014" r:id="rId13"/>
    <p:sldId id="11088015" r:id="rId14"/>
    <p:sldId id="11088016" r:id="rId15"/>
    <p:sldId id="11088017" r:id="rId16"/>
    <p:sldId id="11088018" r:id="rId17"/>
    <p:sldId id="11088021" r:id="rId18"/>
    <p:sldId id="11088022" r:id="rId19"/>
    <p:sldId id="11088023" r:id="rId20"/>
    <p:sldId id="11088024" r:id="rId21"/>
  </p:sldIdLst>
  <p:sldSz cx="24384000" cy="13716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35" d="100"/>
          <a:sy n="35" d="100"/>
        </p:scale>
        <p:origin x="-456" y="-7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28263" cy="7372826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9856342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37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6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30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1.png"/><Relationship Id="rId7" Type="http://schemas.openxmlformats.org/officeDocument/2006/relationships/image" Target="../media/image9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454961" y="-187504"/>
            <a:ext cx="24981383" cy="14057789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3" cstate="print">
            <a:alphaModFix amt="62000"/>
          </a:blip>
          <a:stretch>
            <a:fillRect/>
          </a:stretch>
        </p:blipFill>
        <p:spPr>
          <a:xfrm>
            <a:off x="0" y="0"/>
            <a:ext cx="25293922" cy="14398458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46199" y="4317999"/>
            <a:ext cx="17505822" cy="1631552"/>
          </a:xfrm>
          <a:prstGeom prst="rect">
            <a:avLst/>
          </a:prstGeom>
        </p:spPr>
      </p:pic>
      <p:pic>
        <p:nvPicPr>
          <p:cNvPr id="139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346199" y="6362699"/>
            <a:ext cx="11236955" cy="905853"/>
          </a:xfrm>
          <a:prstGeom prst="rect">
            <a:avLst/>
          </a:prstGeom>
        </p:spPr>
      </p:pic>
      <p:pic>
        <p:nvPicPr>
          <p:cNvPr id="1861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346362" y="8701854"/>
            <a:ext cx="2839674" cy="326534"/>
          </a:xfrm>
          <a:prstGeom prst="rect">
            <a:avLst/>
          </a:prstGeom>
        </p:spPr>
      </p:pic>
      <p:pic>
        <p:nvPicPr>
          <p:cNvPr id="2328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346362" y="7898673"/>
            <a:ext cx="2485173" cy="3482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7073899" y="698499"/>
            <a:ext cx="2783486" cy="596400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862799" y="266699"/>
            <a:ext cx="4513950" cy="741438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458199" y="2108199"/>
            <a:ext cx="6825547" cy="9496043"/>
          </a:xfrm>
          <a:prstGeom prst="rect">
            <a:avLst/>
          </a:prstGeom>
        </p:spPr>
      </p:pic>
      <p:pic>
        <p:nvPicPr>
          <p:cNvPr id="1398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8107740" y="1213934"/>
            <a:ext cx="6011349" cy="12022699"/>
          </a:xfrm>
          <a:prstGeom prst="rect">
            <a:avLst/>
          </a:prstGeom>
        </p:spPr>
      </p:pic>
      <p:pic>
        <p:nvPicPr>
          <p:cNvPr id="1868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6814799" y="2070099"/>
            <a:ext cx="1659293" cy="1255693"/>
          </a:xfrm>
          <a:prstGeom prst="rect">
            <a:avLst/>
          </a:prstGeom>
        </p:spPr>
      </p:pic>
      <p:pic>
        <p:nvPicPr>
          <p:cNvPr id="2337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660997" y="673846"/>
            <a:ext cx="6184153" cy="123683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7073899" y="698499"/>
            <a:ext cx="2783486" cy="596400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862799" y="266699"/>
            <a:ext cx="3536391" cy="732190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6814799" y="2070099"/>
            <a:ext cx="1659293" cy="125569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06592" y="669922"/>
            <a:ext cx="6283473" cy="12566947"/>
          </a:xfrm>
          <a:prstGeom prst="rect">
            <a:avLst/>
          </a:prstGeom>
        </p:spPr>
      </p:pic>
      <p:pic>
        <p:nvPicPr>
          <p:cNvPr id="186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8270494" y="1344113"/>
            <a:ext cx="5721376" cy="11442753"/>
          </a:xfrm>
          <a:prstGeom prst="rect">
            <a:avLst/>
          </a:prstGeom>
        </p:spPr>
      </p:pic>
      <p:pic>
        <p:nvPicPr>
          <p:cNvPr id="2336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8458199" y="2108199"/>
            <a:ext cx="6825547" cy="95063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-91208" y="0"/>
            <a:ext cx="9243650" cy="13865475"/>
          </a:xfrm>
          <a:prstGeom prst="rect">
            <a:avLst/>
          </a:prstGeom>
        </p:spPr>
      </p:pic>
      <p:pic>
        <p:nvPicPr>
          <p:cNvPr id="918" name="Picture" descr="Picture"/>
          <p:cNvPicPr>
            <a:picLocks noChangeAspect="1"/>
          </p:cNvPicPr>
          <p:nvPr/>
        </p:nvPicPr>
        <p:blipFill>
          <a:blip r:embed="rId4" cstate="print">
            <a:alphaModFix amt="15000"/>
          </a:blip>
          <a:stretch>
            <a:fillRect/>
          </a:stretch>
        </p:blipFill>
        <p:spPr>
          <a:xfrm>
            <a:off x="-540258" y="0"/>
            <a:ext cx="9746266" cy="13941853"/>
          </a:xfrm>
          <a:prstGeom prst="rect">
            <a:avLst/>
          </a:prstGeom>
        </p:spPr>
      </p:pic>
      <p:pic>
        <p:nvPicPr>
          <p:cNvPr id="137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7967135" y="4777364"/>
            <a:ext cx="2529736" cy="232380"/>
          </a:xfrm>
          <a:prstGeom prst="rect">
            <a:avLst/>
          </a:prstGeom>
        </p:spPr>
      </p:pic>
      <p:pic>
        <p:nvPicPr>
          <p:cNvPr id="184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2191999" y="5436704"/>
            <a:ext cx="10507541" cy="1019657"/>
          </a:xfrm>
          <a:prstGeom prst="rect">
            <a:avLst/>
          </a:prstGeom>
        </p:spPr>
      </p:pic>
      <p:pic>
        <p:nvPicPr>
          <p:cNvPr id="2316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6103599" y="7264399"/>
            <a:ext cx="6582146" cy="10110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2191999" y="3022599"/>
            <a:ext cx="4712130" cy="600006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2357099" y="1371599"/>
            <a:ext cx="9147175" cy="746833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2191999" y="4051299"/>
            <a:ext cx="10560388" cy="2760344"/>
          </a:xfrm>
          <a:prstGeom prst="rect">
            <a:avLst/>
          </a:prstGeom>
        </p:spPr>
      </p:pic>
      <p:pic>
        <p:nvPicPr>
          <p:cNvPr id="140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182767" y="416056"/>
            <a:ext cx="10415258" cy="6436343"/>
          </a:xfrm>
          <a:prstGeom prst="rect">
            <a:avLst/>
          </a:prstGeom>
        </p:spPr>
      </p:pic>
      <p:pic>
        <p:nvPicPr>
          <p:cNvPr id="1871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2191999" y="7035109"/>
            <a:ext cx="10415258" cy="6436343"/>
          </a:xfrm>
          <a:prstGeom prst="rect">
            <a:avLst/>
          </a:prstGeom>
        </p:spPr>
      </p:pic>
      <p:pic>
        <p:nvPicPr>
          <p:cNvPr id="2341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092199" y="7492999"/>
            <a:ext cx="4159596" cy="596446"/>
          </a:xfrm>
          <a:prstGeom prst="rect">
            <a:avLst/>
          </a:prstGeom>
        </p:spPr>
      </p:pic>
      <p:pic>
        <p:nvPicPr>
          <p:cNvPr id="2808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104899" y="8407399"/>
            <a:ext cx="10560388" cy="34107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0604499" y="3606799"/>
            <a:ext cx="4159596" cy="603578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2357099" y="1371599"/>
            <a:ext cx="4975546" cy="746833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0591799" y="4851399"/>
            <a:ext cx="4484961" cy="5838824"/>
          </a:xfrm>
          <a:prstGeom prst="rect">
            <a:avLst/>
          </a:prstGeom>
        </p:spPr>
      </p:pic>
      <p:pic>
        <p:nvPicPr>
          <p:cNvPr id="1402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183888" y="636110"/>
            <a:ext cx="8258864" cy="12388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7077123" y="703765"/>
            <a:ext cx="2783486" cy="594659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870048" y="268904"/>
            <a:ext cx="4513950" cy="732190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9170249" y="1619313"/>
            <a:ext cx="6043499" cy="10716767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763289" y="268904"/>
            <a:ext cx="6161652" cy="12323304"/>
          </a:xfrm>
          <a:prstGeom prst="rect">
            <a:avLst/>
          </a:prstGeom>
        </p:spPr>
      </p:pic>
      <p:pic>
        <p:nvPicPr>
          <p:cNvPr id="186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8448322" y="1619313"/>
            <a:ext cx="5238686" cy="10477373"/>
          </a:xfrm>
          <a:prstGeom prst="rect">
            <a:avLst/>
          </a:prstGeom>
        </p:spPr>
      </p:pic>
      <p:pic>
        <p:nvPicPr>
          <p:cNvPr id="2336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7057857" y="2031853"/>
            <a:ext cx="1659293" cy="20288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7442199" y="990599"/>
            <a:ext cx="5374019" cy="594659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291299" y="266699"/>
            <a:ext cx="5076047" cy="735272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752625" y="568436"/>
            <a:ext cx="6289563" cy="12579126"/>
          </a:xfrm>
          <a:prstGeom prst="rect">
            <a:avLst/>
          </a:prstGeom>
        </p:spPr>
      </p:pic>
      <p:pic>
        <p:nvPicPr>
          <p:cNvPr id="1397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8073566" y="1602098"/>
            <a:ext cx="5468413" cy="10936826"/>
          </a:xfrm>
          <a:prstGeom prst="rect">
            <a:avLst/>
          </a:prstGeom>
        </p:spPr>
      </p:pic>
      <p:pic>
        <p:nvPicPr>
          <p:cNvPr id="1867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6107051" y="1967172"/>
            <a:ext cx="1659293" cy="2028822"/>
          </a:xfrm>
          <a:prstGeom prst="rect">
            <a:avLst/>
          </a:prstGeom>
        </p:spPr>
      </p:pic>
      <p:pic>
        <p:nvPicPr>
          <p:cNvPr id="2336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9169399" y="1955799"/>
            <a:ext cx="6043499" cy="76360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-91208" y="0"/>
            <a:ext cx="9243650" cy="13865475"/>
          </a:xfrm>
          <a:prstGeom prst="rect">
            <a:avLst/>
          </a:prstGeom>
        </p:spPr>
      </p:pic>
      <p:pic>
        <p:nvPicPr>
          <p:cNvPr id="918" name="Picture" descr="Picture"/>
          <p:cNvPicPr>
            <a:picLocks noChangeAspect="1"/>
          </p:cNvPicPr>
          <p:nvPr/>
        </p:nvPicPr>
        <p:blipFill>
          <a:blip r:embed="rId4" cstate="print">
            <a:alphaModFix amt="15000"/>
          </a:blip>
          <a:stretch>
            <a:fillRect/>
          </a:stretch>
        </p:blipFill>
        <p:spPr>
          <a:xfrm>
            <a:off x="-540258" y="0"/>
            <a:ext cx="9746266" cy="13941853"/>
          </a:xfrm>
          <a:prstGeom prst="rect">
            <a:avLst/>
          </a:prstGeom>
        </p:spPr>
      </p:pic>
      <p:pic>
        <p:nvPicPr>
          <p:cNvPr id="137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7967135" y="4777364"/>
            <a:ext cx="2529736" cy="232380"/>
          </a:xfrm>
          <a:prstGeom prst="rect">
            <a:avLst/>
          </a:prstGeom>
        </p:spPr>
      </p:pic>
      <p:pic>
        <p:nvPicPr>
          <p:cNvPr id="184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2047535" y="5546334"/>
            <a:ext cx="10507541" cy="1001166"/>
          </a:xfrm>
          <a:prstGeom prst="rect">
            <a:avLst/>
          </a:prstGeom>
        </p:spPr>
      </p:pic>
      <p:pic>
        <p:nvPicPr>
          <p:cNvPr id="2316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7184239" y="7381835"/>
            <a:ext cx="5365921" cy="10136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313343" y="86850"/>
            <a:ext cx="25010686" cy="14074279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 amt="84000"/>
          </a:blip>
          <a:stretch>
            <a:fillRect/>
          </a:stretch>
        </p:blipFill>
        <p:spPr>
          <a:xfrm>
            <a:off x="-402851" y="0"/>
            <a:ext cx="25189701" cy="14247979"/>
          </a:xfrm>
          <a:prstGeom prst="rect">
            <a:avLst/>
          </a:prstGeom>
        </p:spPr>
      </p:pic>
      <p:pic>
        <p:nvPicPr>
          <p:cNvPr id="929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334886" y="1737748"/>
            <a:ext cx="14042026" cy="903815"/>
          </a:xfrm>
          <a:prstGeom prst="rect">
            <a:avLst/>
          </a:prstGeom>
        </p:spPr>
      </p:pic>
      <p:pic>
        <p:nvPicPr>
          <p:cNvPr id="1396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588618" y="3948661"/>
            <a:ext cx="6036883" cy="2102775"/>
          </a:xfrm>
          <a:prstGeom prst="rect">
            <a:avLst/>
          </a:prstGeom>
        </p:spPr>
      </p:pic>
      <p:pic>
        <p:nvPicPr>
          <p:cNvPr id="1864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588618" y="6419827"/>
            <a:ext cx="6036883" cy="5672237"/>
          </a:xfrm>
          <a:prstGeom prst="rect">
            <a:avLst/>
          </a:prstGeom>
        </p:spPr>
      </p:pic>
      <p:pic>
        <p:nvPicPr>
          <p:cNvPr id="2332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9353474" y="3948661"/>
            <a:ext cx="6024628" cy="2098506"/>
          </a:xfrm>
          <a:prstGeom prst="rect">
            <a:avLst/>
          </a:prstGeom>
        </p:spPr>
      </p:pic>
      <p:pic>
        <p:nvPicPr>
          <p:cNvPr id="2800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9353474" y="6414811"/>
            <a:ext cx="6024628" cy="5660723"/>
          </a:xfrm>
          <a:prstGeom prst="rect">
            <a:avLst/>
          </a:prstGeom>
        </p:spPr>
      </p:pic>
      <p:pic>
        <p:nvPicPr>
          <p:cNvPr id="3268" name="Picture" descr="Picture"/>
          <p:cNvPicPr>
            <a:picLocks noChangeAspect="1"/>
          </p:cNvPicPr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7290721" y="3948661"/>
            <a:ext cx="6004847" cy="2091616"/>
          </a:xfrm>
          <a:prstGeom prst="rect">
            <a:avLst/>
          </a:prstGeom>
        </p:spPr>
      </p:pic>
      <p:pic>
        <p:nvPicPr>
          <p:cNvPr id="3737" name="Picture" descr="Picture"/>
          <p:cNvPicPr>
            <a:picLocks noChangeAspect="1"/>
          </p:cNvPicPr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7290721" y="6406713"/>
            <a:ext cx="6004847" cy="5642136"/>
          </a:xfrm>
          <a:prstGeom prst="rect">
            <a:avLst/>
          </a:prstGeom>
        </p:spPr>
      </p:pic>
      <p:pic>
        <p:nvPicPr>
          <p:cNvPr id="4207" name="Picture" descr="Picture"/>
          <p:cNvPicPr>
            <a:picLocks noChangeAspect="1"/>
          </p:cNvPicPr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3162299" y="4635499"/>
            <a:ext cx="2886633" cy="620742"/>
          </a:xfrm>
          <a:prstGeom prst="rect">
            <a:avLst/>
          </a:prstGeom>
        </p:spPr>
      </p:pic>
      <p:pic>
        <p:nvPicPr>
          <p:cNvPr id="4675" name="Picture" descr="Picture"/>
          <p:cNvPicPr>
            <a:picLocks noChangeAspect="1"/>
          </p:cNvPicPr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0744199" y="4635499"/>
            <a:ext cx="2886633" cy="619929"/>
          </a:xfrm>
          <a:prstGeom prst="rect">
            <a:avLst/>
          </a:prstGeom>
        </p:spPr>
      </p:pic>
      <p:pic>
        <p:nvPicPr>
          <p:cNvPr id="5144" name="Picture" descr="Picture"/>
          <p:cNvPicPr>
            <a:picLocks noChangeAspect="1"/>
          </p:cNvPicPr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18935699" y="4635499"/>
            <a:ext cx="2886633" cy="611802"/>
          </a:xfrm>
          <a:prstGeom prst="rect">
            <a:avLst/>
          </a:prstGeom>
        </p:spPr>
      </p:pic>
      <p:pic>
        <p:nvPicPr>
          <p:cNvPr id="6053" name="Picture" descr="Picture"/>
          <p:cNvPicPr>
            <a:picLocks noChangeAspect="1"/>
          </p:cNvPicPr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9728199" y="7086599"/>
            <a:ext cx="5255400" cy="2603693"/>
          </a:xfrm>
          <a:prstGeom prst="rect">
            <a:avLst/>
          </a:prstGeom>
        </p:spPr>
      </p:pic>
      <p:pic>
        <p:nvPicPr>
          <p:cNvPr id="6522" name="Picture" descr="Picture"/>
          <p:cNvPicPr>
            <a:picLocks noChangeAspect="1"/>
          </p:cNvPicPr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7612493" y="6737182"/>
            <a:ext cx="5361302" cy="4879524"/>
          </a:xfrm>
          <a:prstGeom prst="rect">
            <a:avLst/>
          </a:prstGeom>
        </p:spPr>
      </p:pic>
      <p:pic>
        <p:nvPicPr>
          <p:cNvPr id="6992" name="Picture" descr="Picture"/>
          <p:cNvPicPr>
            <a:picLocks noChangeAspect="1"/>
          </p:cNvPicPr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841499" y="7086599"/>
            <a:ext cx="5546631" cy="31822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313343" y="-179139"/>
            <a:ext cx="25010686" cy="14074279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3" cstate="print">
            <a:alphaModFix amt="84000"/>
          </a:blip>
          <a:stretch>
            <a:fillRect/>
          </a:stretch>
        </p:blipFill>
        <p:spPr>
          <a:xfrm>
            <a:off x="-402851" y="-265990"/>
            <a:ext cx="25189701" cy="14247979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168899" y="1790699"/>
            <a:ext cx="14042026" cy="903815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588618" y="3948661"/>
            <a:ext cx="6036883" cy="2102775"/>
          </a:xfrm>
          <a:prstGeom prst="rect">
            <a:avLst/>
          </a:prstGeom>
        </p:spPr>
      </p:pic>
      <p:pic>
        <p:nvPicPr>
          <p:cNvPr id="1872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588618" y="6419827"/>
            <a:ext cx="6036883" cy="5672237"/>
          </a:xfrm>
          <a:prstGeom prst="rect">
            <a:avLst/>
          </a:prstGeom>
        </p:spPr>
      </p:pic>
      <p:pic>
        <p:nvPicPr>
          <p:cNvPr id="4215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3163743" y="4645695"/>
            <a:ext cx="2886633" cy="586704"/>
          </a:xfrm>
          <a:prstGeom prst="rect">
            <a:avLst/>
          </a:prstGeom>
        </p:spPr>
      </p:pic>
      <p:pic>
        <p:nvPicPr>
          <p:cNvPr id="5621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0219" y="6857999"/>
            <a:ext cx="5493680" cy="43201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7403949" y="1346045"/>
            <a:ext cx="7344883" cy="10992842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3" cstate="print">
            <a:alphaModFix amt="45000"/>
          </a:blip>
          <a:stretch>
            <a:fillRect/>
          </a:stretch>
        </p:blipFill>
        <p:spPr>
          <a:xfrm>
            <a:off x="17403949" y="1346045"/>
            <a:ext cx="7336047" cy="11023909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6486707" y="1890155"/>
            <a:ext cx="2529736" cy="232380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676042" y="1911128"/>
            <a:ext cx="9574015" cy="745732"/>
          </a:xfrm>
          <a:prstGeom prst="rect">
            <a:avLst/>
          </a:prstGeom>
        </p:spPr>
      </p:pic>
      <p:pic>
        <p:nvPicPr>
          <p:cNvPr id="1871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663699" y="4889499"/>
            <a:ext cx="3684266" cy="603274"/>
          </a:xfrm>
          <a:prstGeom prst="rect">
            <a:avLst/>
          </a:prstGeom>
        </p:spPr>
      </p:pic>
      <p:pic>
        <p:nvPicPr>
          <p:cNvPr id="2338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9042399" y="4889499"/>
            <a:ext cx="3684266" cy="612794"/>
          </a:xfrm>
          <a:prstGeom prst="rect">
            <a:avLst/>
          </a:prstGeom>
        </p:spPr>
      </p:pic>
      <p:pic>
        <p:nvPicPr>
          <p:cNvPr id="2805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663699" y="7594599"/>
            <a:ext cx="3684266" cy="605608"/>
          </a:xfrm>
          <a:prstGeom prst="rect">
            <a:avLst/>
          </a:prstGeom>
        </p:spPr>
      </p:pic>
      <p:pic>
        <p:nvPicPr>
          <p:cNvPr id="3272" name="Picture" descr="Picture"/>
          <p:cNvPicPr>
            <a:picLocks noChangeAspect="1"/>
          </p:cNvPicPr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9042399" y="7594599"/>
            <a:ext cx="4813890" cy="611746"/>
          </a:xfrm>
          <a:prstGeom prst="rect">
            <a:avLst/>
          </a:prstGeom>
        </p:spPr>
      </p:pic>
      <p:pic>
        <p:nvPicPr>
          <p:cNvPr id="3739" name="Picture" descr="Picture"/>
          <p:cNvPicPr>
            <a:picLocks noChangeAspect="1"/>
          </p:cNvPicPr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663699" y="10604499"/>
            <a:ext cx="3684266" cy="6133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454961" y="-187504"/>
            <a:ext cx="24981383" cy="14057789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3" cstate="print">
            <a:alphaModFix amt="62000"/>
          </a:blip>
          <a:stretch>
            <a:fillRect/>
          </a:stretch>
        </p:blipFill>
        <p:spPr>
          <a:xfrm>
            <a:off x="0" y="0"/>
            <a:ext cx="25293922" cy="14398458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46362" y="3917749"/>
            <a:ext cx="18178484" cy="1935331"/>
          </a:xfrm>
          <a:prstGeom prst="rect">
            <a:avLst/>
          </a:prstGeom>
        </p:spPr>
      </p:pic>
      <p:pic>
        <p:nvPicPr>
          <p:cNvPr id="139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346362" y="6372011"/>
            <a:ext cx="9589586" cy="889109"/>
          </a:xfrm>
          <a:prstGeom prst="rect">
            <a:avLst/>
          </a:prstGeom>
        </p:spPr>
      </p:pic>
      <p:pic>
        <p:nvPicPr>
          <p:cNvPr id="1860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346362" y="9172531"/>
            <a:ext cx="2839674" cy="326534"/>
          </a:xfrm>
          <a:prstGeom prst="rect">
            <a:avLst/>
          </a:prstGeom>
        </p:spPr>
      </p:pic>
      <p:pic>
        <p:nvPicPr>
          <p:cNvPr id="2327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346362" y="7571433"/>
            <a:ext cx="15836980" cy="880973"/>
          </a:xfrm>
          <a:prstGeom prst="rect">
            <a:avLst/>
          </a:prstGeom>
        </p:spPr>
      </p:pic>
      <p:pic>
        <p:nvPicPr>
          <p:cNvPr id="2795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346362" y="771502"/>
            <a:ext cx="1388507" cy="392175"/>
          </a:xfrm>
          <a:prstGeom prst="rect">
            <a:avLst/>
          </a:prstGeom>
        </p:spPr>
      </p:pic>
      <p:pic>
        <p:nvPicPr>
          <p:cNvPr id="3261" name="Picture" descr="Picture"/>
          <p:cNvPicPr>
            <a:picLocks noChangeAspect="1"/>
          </p:cNvPicPr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9145954" y="540371"/>
            <a:ext cx="4843166" cy="10226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-91208" y="0"/>
            <a:ext cx="9243650" cy="13865475"/>
          </a:xfrm>
          <a:prstGeom prst="rect">
            <a:avLst/>
          </a:prstGeom>
        </p:spPr>
      </p:pic>
      <p:pic>
        <p:nvPicPr>
          <p:cNvPr id="918" name="Picture" descr="Picture"/>
          <p:cNvPicPr>
            <a:picLocks noChangeAspect="1"/>
          </p:cNvPicPr>
          <p:nvPr/>
        </p:nvPicPr>
        <p:blipFill>
          <a:blip r:embed="rId4" cstate="print">
            <a:alphaModFix amt="15000"/>
          </a:blip>
          <a:stretch>
            <a:fillRect/>
          </a:stretch>
        </p:blipFill>
        <p:spPr>
          <a:xfrm>
            <a:off x="-540258" y="0"/>
            <a:ext cx="9746266" cy="13941853"/>
          </a:xfrm>
          <a:prstGeom prst="rect">
            <a:avLst/>
          </a:prstGeom>
        </p:spPr>
      </p:pic>
      <p:pic>
        <p:nvPicPr>
          <p:cNvPr id="137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7967135" y="4777364"/>
            <a:ext cx="2529736" cy="232380"/>
          </a:xfrm>
          <a:prstGeom prst="rect">
            <a:avLst/>
          </a:prstGeom>
        </p:spPr>
      </p:pic>
      <p:pic>
        <p:nvPicPr>
          <p:cNvPr id="184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3580504" y="5561528"/>
            <a:ext cx="9121233" cy="1022344"/>
          </a:xfrm>
          <a:prstGeom prst="rect">
            <a:avLst/>
          </a:prstGeom>
        </p:spPr>
      </p:pic>
      <p:pic>
        <p:nvPicPr>
          <p:cNvPr id="2315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7455412" y="7145536"/>
            <a:ext cx="5246324" cy="10089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-748796" y="0"/>
            <a:ext cx="12566397" cy="6952049"/>
          </a:xfrm>
          <a:prstGeom prst="rect">
            <a:avLst/>
          </a:prstGeom>
        </p:spPr>
      </p:pic>
      <p:pic>
        <p:nvPicPr>
          <p:cNvPr id="919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1817601" y="6952049"/>
            <a:ext cx="12566397" cy="6952049"/>
          </a:xfrm>
          <a:prstGeom prst="rect">
            <a:avLst/>
          </a:prstGeom>
        </p:spPr>
      </p:pic>
      <p:pic>
        <p:nvPicPr>
          <p:cNvPr id="1388" name="Picture" descr="Picture"/>
          <p:cNvPicPr>
            <a:picLocks noChangeAspect="1"/>
          </p:cNvPicPr>
          <p:nvPr/>
        </p:nvPicPr>
        <p:blipFill>
          <a:blip r:embed="rId5" cstate="print">
            <a:alphaModFix amt="90000"/>
          </a:blip>
          <a:stretch>
            <a:fillRect/>
          </a:stretch>
        </p:blipFill>
        <p:spPr>
          <a:xfrm>
            <a:off x="1195521" y="1219288"/>
            <a:ext cx="21975023" cy="11472396"/>
          </a:xfrm>
          <a:prstGeom prst="rect">
            <a:avLst/>
          </a:prstGeom>
        </p:spPr>
      </p:pic>
      <p:pic>
        <p:nvPicPr>
          <p:cNvPr id="1857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8605208" y="4848063"/>
            <a:ext cx="7201395" cy="732220"/>
          </a:xfrm>
          <a:prstGeom prst="rect">
            <a:avLst/>
          </a:prstGeom>
        </p:spPr>
      </p:pic>
      <p:pic>
        <p:nvPicPr>
          <p:cNvPr id="2324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4343399" y="5867399"/>
            <a:ext cx="15683292" cy="5353557"/>
          </a:xfrm>
          <a:prstGeom prst="rect">
            <a:avLst/>
          </a:prstGeom>
        </p:spPr>
      </p:pic>
      <p:pic>
        <p:nvPicPr>
          <p:cNvPr id="2793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0924178" y="2492637"/>
            <a:ext cx="1814659" cy="18146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-91208" y="0"/>
            <a:ext cx="9243650" cy="13865475"/>
          </a:xfrm>
          <a:prstGeom prst="rect">
            <a:avLst/>
          </a:prstGeom>
        </p:spPr>
      </p:pic>
      <p:pic>
        <p:nvPicPr>
          <p:cNvPr id="918" name="Picture" descr="Picture"/>
          <p:cNvPicPr>
            <a:picLocks noChangeAspect="1"/>
          </p:cNvPicPr>
          <p:nvPr/>
        </p:nvPicPr>
        <p:blipFill>
          <a:blip r:embed="rId4" cstate="print">
            <a:alphaModFix amt="15000"/>
          </a:blip>
          <a:stretch>
            <a:fillRect/>
          </a:stretch>
        </p:blipFill>
        <p:spPr>
          <a:xfrm>
            <a:off x="-540258" y="0"/>
            <a:ext cx="9746266" cy="13941853"/>
          </a:xfrm>
          <a:prstGeom prst="rect">
            <a:avLst/>
          </a:prstGeom>
        </p:spPr>
      </p:pic>
      <p:pic>
        <p:nvPicPr>
          <p:cNvPr id="137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7967135" y="4777364"/>
            <a:ext cx="2529736" cy="232380"/>
          </a:xfrm>
          <a:prstGeom prst="rect">
            <a:avLst/>
          </a:prstGeom>
        </p:spPr>
      </p:pic>
      <p:pic>
        <p:nvPicPr>
          <p:cNvPr id="184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5198391" y="5433853"/>
            <a:ext cx="7368452" cy="1019657"/>
          </a:xfrm>
          <a:prstGeom prst="rect">
            <a:avLst/>
          </a:prstGeom>
        </p:spPr>
      </p:pic>
      <p:pic>
        <p:nvPicPr>
          <p:cNvPr id="2315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5849806" y="7269354"/>
            <a:ext cx="6705747" cy="10127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313343" y="-179139"/>
            <a:ext cx="25010686" cy="14074279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3" cstate="print">
            <a:alphaModFix amt="83000"/>
          </a:blip>
          <a:stretch>
            <a:fillRect/>
          </a:stretch>
        </p:blipFill>
        <p:spPr>
          <a:xfrm>
            <a:off x="1016012" y="998317"/>
            <a:ext cx="22351973" cy="11719364"/>
          </a:xfrm>
          <a:prstGeom prst="rect">
            <a:avLst/>
          </a:prstGeom>
        </p:spPr>
      </p:pic>
      <p:pic>
        <p:nvPicPr>
          <p:cNvPr id="93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484162" y="224542"/>
            <a:ext cx="18631248" cy="132669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-91208" y="0"/>
            <a:ext cx="9243650" cy="13865475"/>
          </a:xfrm>
          <a:prstGeom prst="rect">
            <a:avLst/>
          </a:prstGeom>
        </p:spPr>
      </p:pic>
      <p:pic>
        <p:nvPicPr>
          <p:cNvPr id="918" name="Picture" descr="Picture"/>
          <p:cNvPicPr>
            <a:picLocks noChangeAspect="1"/>
          </p:cNvPicPr>
          <p:nvPr/>
        </p:nvPicPr>
        <p:blipFill>
          <a:blip r:embed="rId4" cstate="print">
            <a:alphaModFix amt="15000"/>
          </a:blip>
          <a:stretch>
            <a:fillRect/>
          </a:stretch>
        </p:blipFill>
        <p:spPr>
          <a:xfrm>
            <a:off x="-540258" y="0"/>
            <a:ext cx="9746266" cy="13941853"/>
          </a:xfrm>
          <a:prstGeom prst="rect">
            <a:avLst/>
          </a:prstGeom>
        </p:spPr>
      </p:pic>
      <p:pic>
        <p:nvPicPr>
          <p:cNvPr id="137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7967135" y="4777364"/>
            <a:ext cx="2529736" cy="232380"/>
          </a:xfrm>
          <a:prstGeom prst="rect">
            <a:avLst/>
          </a:prstGeom>
        </p:spPr>
      </p:pic>
      <p:pic>
        <p:nvPicPr>
          <p:cNvPr id="184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2191999" y="5441686"/>
            <a:ext cx="10507541" cy="1001166"/>
          </a:xfrm>
          <a:prstGeom prst="rect">
            <a:avLst/>
          </a:prstGeom>
        </p:spPr>
      </p:pic>
      <p:pic>
        <p:nvPicPr>
          <p:cNvPr id="2316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7437099" y="7238999"/>
            <a:ext cx="5365921" cy="10009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3065693" y="6050345"/>
            <a:ext cx="4712130" cy="595618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2522414" y="416056"/>
            <a:ext cx="9147175" cy="739126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182767" y="416056"/>
            <a:ext cx="10415258" cy="6436343"/>
          </a:xfrm>
          <a:prstGeom prst="rect">
            <a:avLst/>
          </a:prstGeom>
        </p:spPr>
      </p:pic>
      <p:pic>
        <p:nvPicPr>
          <p:cNvPr id="1400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3065693" y="7035109"/>
            <a:ext cx="10415258" cy="6436343"/>
          </a:xfrm>
          <a:prstGeom prst="rect">
            <a:avLst/>
          </a:prstGeom>
        </p:spPr>
      </p:pic>
      <p:pic>
        <p:nvPicPr>
          <p:cNvPr id="1870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092199" y="7492999"/>
            <a:ext cx="4159596" cy="596400"/>
          </a:xfrm>
          <a:prstGeom prst="rect">
            <a:avLst/>
          </a:prstGeom>
        </p:spPr>
      </p:pic>
      <p:pic>
        <p:nvPicPr>
          <p:cNvPr id="2337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2191999" y="2057399"/>
            <a:ext cx="10560388" cy="3400805"/>
          </a:xfrm>
          <a:prstGeom prst="rect">
            <a:avLst/>
          </a:prstGeom>
        </p:spPr>
      </p:pic>
      <p:pic>
        <p:nvPicPr>
          <p:cNvPr id="2807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079499" y="8508999"/>
            <a:ext cx="11381131" cy="58052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2191999" y="6258310"/>
            <a:ext cx="4712130" cy="599689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2357099" y="1371599"/>
            <a:ext cx="9147175" cy="739126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2191999" y="2741328"/>
            <a:ext cx="10560388" cy="2795010"/>
          </a:xfrm>
          <a:prstGeom prst="rect">
            <a:avLst/>
          </a:prstGeom>
        </p:spPr>
      </p:pic>
      <p:pic>
        <p:nvPicPr>
          <p:cNvPr id="140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182767" y="416056"/>
            <a:ext cx="10415258" cy="6436343"/>
          </a:xfrm>
          <a:prstGeom prst="rect">
            <a:avLst/>
          </a:prstGeom>
        </p:spPr>
      </p:pic>
      <p:pic>
        <p:nvPicPr>
          <p:cNvPr id="1871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2191999" y="7035109"/>
            <a:ext cx="10415258" cy="6436343"/>
          </a:xfrm>
          <a:prstGeom prst="rect">
            <a:avLst/>
          </a:prstGeom>
        </p:spPr>
      </p:pic>
      <p:pic>
        <p:nvPicPr>
          <p:cNvPr id="2341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092199" y="7454899"/>
            <a:ext cx="4159596" cy="591998"/>
          </a:xfrm>
          <a:prstGeom prst="rect">
            <a:avLst/>
          </a:prstGeom>
        </p:spPr>
      </p:pic>
      <p:pic>
        <p:nvPicPr>
          <p:cNvPr id="2808" name="Picture" descr="Picture"/>
          <p:cNvPicPr>
            <a:picLocks noChangeAspect="1"/>
          </p:cNvPicPr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104899" y="8407399"/>
            <a:ext cx="10560388" cy="2803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自定义</PresentationFormat>
  <Paragraphs>0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4</cp:revision>
  <dcterms:modified xsi:type="dcterms:W3CDTF">2019-05-29T03:49:08Z</dcterms:modified>
</cp:coreProperties>
</file>